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436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84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81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2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4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00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86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09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9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45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90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29718-7D39-4163-97C9-B0FFB171292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2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2023" y="374223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latin typeface="Kristen ITC" pitchFamily="66" charset="0"/>
              </a:rPr>
              <a:t>Speaking</a:t>
            </a:r>
            <a:r>
              <a:rPr lang="fr-FR" sz="3200" dirty="0" smtClean="0">
                <a:latin typeface="Kristen ITC" pitchFamily="66" charset="0"/>
              </a:rPr>
              <a:t> prompt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2719" y="1524000"/>
            <a:ext cx="6830961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Tell  me about a </a:t>
            </a:r>
            <a:r>
              <a:rPr lang="fr-FR" sz="3200" dirty="0" err="1" smtClean="0">
                <a:latin typeface="Kristen ITC" pitchFamily="66" charset="0"/>
              </a:rPr>
              <a:t>friend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brother</a:t>
            </a:r>
            <a:r>
              <a:rPr lang="fr-FR" sz="3200" dirty="0" smtClean="0">
                <a:latin typeface="Kristen ITC" pitchFamily="66" charset="0"/>
              </a:rPr>
              <a:t> or </a:t>
            </a:r>
            <a:r>
              <a:rPr lang="fr-FR" sz="3200" dirty="0" err="1" smtClean="0">
                <a:latin typeface="Kristen ITC" pitchFamily="66" charset="0"/>
              </a:rPr>
              <a:t>sister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199" y="2971800"/>
            <a:ext cx="838200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latin typeface="Kristen ITC" pitchFamily="66" charset="0"/>
              </a:rPr>
              <a:t>Include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their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name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where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they</a:t>
            </a:r>
            <a:r>
              <a:rPr lang="fr-FR" sz="3200" dirty="0" smtClean="0">
                <a:latin typeface="Kristen ITC" pitchFamily="66" charset="0"/>
              </a:rPr>
              <a:t> are </a:t>
            </a:r>
            <a:r>
              <a:rPr lang="fr-FR" sz="3200" dirty="0" err="1" smtClean="0">
                <a:latin typeface="Kristen ITC" pitchFamily="66" charset="0"/>
              </a:rPr>
              <a:t>from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some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physical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characteristics</a:t>
            </a:r>
            <a:r>
              <a:rPr lang="fr-FR" sz="3200" dirty="0" smtClean="0">
                <a:latin typeface="Kristen ITC" pitchFamily="66" charset="0"/>
              </a:rPr>
              <a:t>, and </a:t>
            </a:r>
            <a:r>
              <a:rPr lang="fr-FR" sz="3200" dirty="0" err="1" smtClean="0">
                <a:latin typeface="Kristen ITC" pitchFamily="66" charset="0"/>
              </a:rPr>
              <a:t>some</a:t>
            </a:r>
            <a:r>
              <a:rPr lang="fr-FR" sz="3200" dirty="0" smtClean="0">
                <a:latin typeface="Kristen ITC" pitchFamily="66" charset="0"/>
              </a:rPr>
              <a:t> information about </a:t>
            </a:r>
            <a:r>
              <a:rPr lang="fr-FR" sz="3200" dirty="0" err="1" smtClean="0">
                <a:latin typeface="Kristen ITC" pitchFamily="66" charset="0"/>
              </a:rPr>
              <a:t>their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personality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4800600"/>
            <a:ext cx="838200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You have 5 minutes to </a:t>
            </a:r>
            <a:r>
              <a:rPr lang="fr-FR" sz="3200" dirty="0" err="1" smtClean="0">
                <a:latin typeface="Kristen ITC" pitchFamily="66" charset="0"/>
              </a:rPr>
              <a:t>organize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thoughts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then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another</a:t>
            </a:r>
            <a:r>
              <a:rPr lang="fr-FR" sz="3200" dirty="0" smtClean="0">
                <a:latin typeface="Kristen ITC" pitchFamily="66" charset="0"/>
              </a:rPr>
              <a:t> 5 minutes to record </a:t>
            </a:r>
            <a:r>
              <a:rPr lang="fr-FR" sz="3200" dirty="0" err="1" smtClean="0">
                <a:latin typeface="Kristen ITC" pitchFamily="66" charset="0"/>
              </a:rPr>
              <a:t>yourself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680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</cp:revision>
  <dcterms:created xsi:type="dcterms:W3CDTF">2011-09-12T13:08:35Z</dcterms:created>
  <dcterms:modified xsi:type="dcterms:W3CDTF">2011-10-27T11:19:45Z</dcterms:modified>
</cp:coreProperties>
</file>